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
  </p:notesMasterIdLst>
  <p:sldIdLst>
    <p:sldId id="256" r:id="rId2"/>
    <p:sldId id="257" r:id="rId3"/>
    <p:sldId id="258" r:id="rId4"/>
    <p:sldId id="259" r:id="rId5"/>
    <p:sldId id="260" r:id="rId6"/>
    <p:sldId id="262" r:id="rId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005" autoAdjust="0"/>
    <p:restoredTop sz="94660"/>
  </p:normalViewPr>
  <p:slideViewPr>
    <p:cSldViewPr snapToGrid="0">
      <p:cViewPr>
        <p:scale>
          <a:sx n="117" d="100"/>
          <a:sy n="117" d="100"/>
        </p:scale>
        <p:origin x="-1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C4B1B26-C032-4481-974B-327306DF5D91}" type="datetimeFigureOut">
              <a:rPr lang="he-IL" smtClean="0"/>
              <a:t>י"ג/חשון/תשע"ז</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D70DC7E-4854-4EF2-AA48-B44D57170AE5}" type="slidenum">
              <a:rPr lang="he-IL" smtClean="0"/>
              <a:t>‹#›</a:t>
            </a:fld>
            <a:endParaRPr lang="he-IL"/>
          </a:p>
        </p:txBody>
      </p:sp>
    </p:spTree>
    <p:extLst>
      <p:ext uri="{BB962C8B-B14F-4D97-AF65-F5344CB8AC3E}">
        <p14:creationId xmlns:p14="http://schemas.microsoft.com/office/powerpoint/2010/main" val="31775999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107745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213871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391170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83373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304749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40299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134043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378135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118575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271164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ADCCD-6AFF-4C02-BC76-E11D02DC9F32}" type="datetimeFigureOut">
              <a:rPr lang="he-IL" smtClean="0"/>
              <a:t>י"ג/חשון/תשע"ז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3508381-3545-4867-B22E-598145D81E35}" type="slidenum">
              <a:rPr lang="he-IL" smtClean="0"/>
              <a:t>‹#›</a:t>
            </a:fld>
            <a:endParaRPr lang="he-IL"/>
          </a:p>
        </p:txBody>
      </p:sp>
    </p:spTree>
    <p:extLst>
      <p:ext uri="{BB962C8B-B14F-4D97-AF65-F5344CB8AC3E}">
        <p14:creationId xmlns:p14="http://schemas.microsoft.com/office/powerpoint/2010/main" val="340278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DADCCD-6AFF-4C02-BC76-E11D02DC9F32}" type="datetimeFigureOut">
              <a:rPr lang="he-IL" smtClean="0"/>
              <a:t>י"ג/חשון/תשע"ז</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508381-3545-4867-B22E-598145D81E35}" type="slidenum">
              <a:rPr lang="he-IL" smtClean="0"/>
              <a:t>‹#›</a:t>
            </a:fld>
            <a:endParaRPr lang="he-IL"/>
          </a:p>
        </p:txBody>
      </p:sp>
    </p:spTree>
    <p:extLst>
      <p:ext uri="{BB962C8B-B14F-4D97-AF65-F5344CB8AC3E}">
        <p14:creationId xmlns:p14="http://schemas.microsoft.com/office/powerpoint/2010/main" val="125482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5687"/>
            <a:ext cx="12189608" cy="6869274"/>
          </a:xfrm>
          <a:prstGeom prst="rect">
            <a:avLst/>
          </a:prstGeom>
        </p:spPr>
      </p:pic>
      <p:sp>
        <p:nvSpPr>
          <p:cNvPr id="2" name="Title 1"/>
          <p:cNvSpPr>
            <a:spLocks noGrp="1"/>
          </p:cNvSpPr>
          <p:nvPr>
            <p:ph type="ctrTitle"/>
          </p:nvPr>
        </p:nvSpPr>
        <p:spPr>
          <a:xfrm>
            <a:off x="2313139" y="1156610"/>
            <a:ext cx="8734817" cy="2325625"/>
          </a:xfrm>
        </p:spPr>
        <p:txBody>
          <a:bodyPr/>
          <a:lstStyle/>
          <a:p>
            <a:r>
              <a:rPr lang="he-IL" dirty="0" smtClean="0">
                <a:latin typeface="Guttman Yad-Brush" panose="02010401010101010101" pitchFamily="2" charset="-79"/>
                <a:cs typeface="Guttman Yad-Brush" panose="02010401010101010101" pitchFamily="2" charset="-79"/>
              </a:rPr>
              <a:t>מראה קעורה וקמורה</a:t>
            </a:r>
            <a:endParaRPr lang="he-IL" dirty="0">
              <a:latin typeface="Guttman Yad-Brush" panose="02010401010101010101" pitchFamily="2" charset="-79"/>
              <a:cs typeface="Guttman Yad-Brush" panose="02010401010101010101" pitchFamily="2" charset="-79"/>
            </a:endParaRPr>
          </a:p>
        </p:txBody>
      </p:sp>
      <p:sp>
        <p:nvSpPr>
          <p:cNvPr id="3" name="Subtitle 2"/>
          <p:cNvSpPr>
            <a:spLocks noGrp="1"/>
          </p:cNvSpPr>
          <p:nvPr>
            <p:ph type="subTitle" idx="1"/>
          </p:nvPr>
        </p:nvSpPr>
        <p:spPr>
          <a:xfrm>
            <a:off x="2175353" y="3820132"/>
            <a:ext cx="9144000" cy="1655762"/>
          </a:xfrm>
        </p:spPr>
        <p:txBody>
          <a:bodyPr/>
          <a:lstStyle/>
          <a:p>
            <a:r>
              <a:rPr lang="he-IL" dirty="0" smtClean="0"/>
              <a:t>דולב דאבוש ועומר מרון</a:t>
            </a:r>
            <a:endParaRPr lang="he-IL" dirty="0"/>
          </a:p>
        </p:txBody>
      </p:sp>
    </p:spTree>
    <p:extLst>
      <p:ext uri="{BB962C8B-B14F-4D97-AF65-F5344CB8AC3E}">
        <p14:creationId xmlns:p14="http://schemas.microsoft.com/office/powerpoint/2010/main" val="15077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latin typeface="Guttman Yad-Brush" panose="02010401010101010101" pitchFamily="2" charset="-79"/>
                <a:cs typeface="Guttman Yad-Brush" panose="02010401010101010101" pitchFamily="2" charset="-79"/>
              </a:rPr>
              <a:t>מראות קעורות וקמורות- מבוא</a:t>
            </a:r>
            <a:endParaRPr lang="he-IL" dirty="0">
              <a:latin typeface="Guttman Yad-Brush" panose="02010401010101010101" pitchFamily="2" charset="-79"/>
              <a:cs typeface="Guttman Yad-Brush" panose="02010401010101010101" pitchFamily="2" charset="-79"/>
            </a:endParaRPr>
          </a:p>
        </p:txBody>
      </p:sp>
      <p:sp>
        <p:nvSpPr>
          <p:cNvPr id="3" name="Content Placeholder 2"/>
          <p:cNvSpPr>
            <a:spLocks noGrp="1"/>
          </p:cNvSpPr>
          <p:nvPr>
            <p:ph idx="1"/>
          </p:nvPr>
        </p:nvSpPr>
        <p:spPr/>
        <p:txBody>
          <a:bodyPr/>
          <a:lstStyle/>
          <a:p>
            <a:r>
              <a:rPr lang="he-IL" dirty="0" smtClean="0">
                <a:latin typeface="Guttman Yad-Brush" panose="02010401010101010101" pitchFamily="2" charset="-79"/>
                <a:cs typeface="Guttman Yad-Brush" panose="02010401010101010101" pitchFamily="2" charset="-79"/>
              </a:rPr>
              <a:t>מראות קעורות וקמורות הן מראות שאחד הצדדים שלהן בולט . מראות אלו משנות את בבואתו של המסתכל בהן , שלא כמו מראה שטוחה. למראות קמורות וקעורות ישנם שימושים רבים (עליהם נפרט בהמשך).</a:t>
            </a:r>
          </a:p>
        </p:txBody>
      </p:sp>
      <p:pic>
        <p:nvPicPr>
          <p:cNvPr id="4" name="Picture 3"/>
          <p:cNvPicPr>
            <a:picLocks noChangeAspect="1"/>
          </p:cNvPicPr>
          <p:nvPr/>
        </p:nvPicPr>
        <p:blipFill>
          <a:blip r:embed="rId2"/>
          <a:stretch>
            <a:fillRect/>
          </a:stretch>
        </p:blipFill>
        <p:spPr>
          <a:xfrm>
            <a:off x="-125261" y="2053942"/>
            <a:ext cx="6074602" cy="6074602"/>
          </a:xfrm>
          <a:prstGeom prst="rect">
            <a:avLst/>
          </a:prstGeom>
        </p:spPr>
      </p:pic>
      <p:pic>
        <p:nvPicPr>
          <p:cNvPr id="5" name="Picture 4"/>
          <p:cNvPicPr>
            <a:picLocks noChangeAspect="1"/>
          </p:cNvPicPr>
          <p:nvPr/>
        </p:nvPicPr>
        <p:blipFill>
          <a:blip r:embed="rId3"/>
          <a:stretch>
            <a:fillRect/>
          </a:stretch>
        </p:blipFill>
        <p:spPr>
          <a:xfrm>
            <a:off x="8909398" y="3449134"/>
            <a:ext cx="3019556" cy="3284218"/>
          </a:xfrm>
          <a:prstGeom prst="rect">
            <a:avLst/>
          </a:prstGeom>
        </p:spPr>
      </p:pic>
    </p:spTree>
    <p:extLst>
      <p:ext uri="{BB962C8B-B14F-4D97-AF65-F5344CB8AC3E}">
        <p14:creationId xmlns:p14="http://schemas.microsoft.com/office/powerpoint/2010/main" val="39935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latin typeface="Guttman Yad-Brush" panose="02010401010101010101" pitchFamily="2" charset="-79"/>
                <a:cs typeface="Guttman Yad-Brush" panose="02010401010101010101" pitchFamily="2" charset="-79"/>
              </a:rPr>
              <a:t>המראה הקעורה</a:t>
            </a:r>
            <a:endParaRPr lang="he-IL" dirty="0">
              <a:latin typeface="Guttman Yad-Brush" panose="02010401010101010101" pitchFamily="2" charset="-79"/>
              <a:cs typeface="Guttman Yad-Brush" panose="02010401010101010101" pitchFamily="2" charset="-79"/>
            </a:endParaRPr>
          </a:p>
        </p:txBody>
      </p:sp>
      <p:sp>
        <p:nvSpPr>
          <p:cNvPr id="3" name="Content Placeholder 2"/>
          <p:cNvSpPr>
            <a:spLocks noGrp="1"/>
          </p:cNvSpPr>
          <p:nvPr>
            <p:ph idx="1"/>
          </p:nvPr>
        </p:nvSpPr>
        <p:spPr>
          <a:xfrm>
            <a:off x="360218" y="1690688"/>
            <a:ext cx="11471564" cy="4995119"/>
          </a:xfrm>
        </p:spPr>
        <p:txBody>
          <a:bodyPr>
            <a:normAutofit/>
          </a:bodyPr>
          <a:lstStyle/>
          <a:p>
            <a:r>
              <a:rPr lang="he-IL" dirty="0" smtClean="0">
                <a:latin typeface="Guttman Yad-Brush" panose="02010401010101010101" pitchFamily="2" charset="-79"/>
                <a:cs typeface="Guttman Yad-Brush" panose="02010401010101010101" pitchFamily="2" charset="-79"/>
              </a:rPr>
              <a:t>מראה קעורה ,היא מראה שנראית כמו קערה ומכאן בא שמה . כדי לבדוק עד כמה עקומה המראה, משלימים אותה לכדור ומודדים את הרדיוס שלו. ככל שהרדיוס גדול יותר , כך המראה שטוחה יותר . מקור אור שיוצב בנקודת המוקד של המראה יפוזר לכל הכיוונים. בעיקרון זה משתמשים בפנסי מכוניות.</a:t>
            </a:r>
          </a:p>
          <a:p>
            <a:r>
              <a:rPr lang="he-IL" dirty="0" smtClean="0">
                <a:latin typeface="Guttman Yad-Brush" panose="02010401010101010101" pitchFamily="2" charset="-79"/>
                <a:cs typeface="Guttman Yad-Brush" panose="02010401010101010101" pitchFamily="2" charset="-79"/>
              </a:rPr>
              <a:t>במראה קעורה יכולים להשתקף ארבע דמויות שונות :</a:t>
            </a:r>
          </a:p>
          <a:p>
            <a:r>
              <a:rPr lang="he-IL" dirty="0" smtClean="0">
                <a:latin typeface="Guttman Yad-Brush" panose="02010401010101010101" pitchFamily="2" charset="-79"/>
                <a:cs typeface="Guttman Yad-Brush" panose="02010401010101010101" pitchFamily="2" charset="-79"/>
              </a:rPr>
              <a:t>דמות ישרה מוגדלת.</a:t>
            </a:r>
          </a:p>
          <a:p>
            <a:r>
              <a:rPr lang="he-IL" dirty="0" smtClean="0">
                <a:latin typeface="Guttman Yad-Brush" panose="02010401010101010101" pitchFamily="2" charset="-79"/>
                <a:cs typeface="Guttman Yad-Brush" panose="02010401010101010101" pitchFamily="2" charset="-79"/>
              </a:rPr>
              <a:t>דמות הפוכה מוגדלת.</a:t>
            </a:r>
          </a:p>
          <a:p>
            <a:r>
              <a:rPr lang="he-IL" dirty="0" smtClean="0">
                <a:latin typeface="Guttman Yad-Brush" panose="02010401010101010101" pitchFamily="2" charset="-79"/>
                <a:cs typeface="Guttman Yad-Brush" panose="02010401010101010101" pitchFamily="2" charset="-79"/>
              </a:rPr>
              <a:t>דמות הפוכה מוקטנת.</a:t>
            </a:r>
          </a:p>
          <a:p>
            <a:r>
              <a:rPr lang="he-IL" dirty="0" smtClean="0">
                <a:latin typeface="Guttman Yad-Brush" panose="02010401010101010101" pitchFamily="2" charset="-79"/>
                <a:cs typeface="Guttman Yad-Brush" panose="02010401010101010101" pitchFamily="2" charset="-79"/>
              </a:rPr>
              <a:t>דמות הפוכה שווה.</a:t>
            </a:r>
          </a:p>
        </p:txBody>
      </p:sp>
    </p:spTree>
    <p:extLst>
      <p:ext uri="{BB962C8B-B14F-4D97-AF65-F5344CB8AC3E}">
        <p14:creationId xmlns:p14="http://schemas.microsoft.com/office/powerpoint/2010/main" val="29739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latin typeface="Guttman Yad-Brush" panose="02010401010101010101" pitchFamily="2" charset="-79"/>
                <a:cs typeface="Guttman Yad-Brush" panose="02010401010101010101" pitchFamily="2" charset="-79"/>
              </a:rPr>
              <a:t>המראה הקמורה</a:t>
            </a:r>
            <a:endParaRPr lang="he-IL" dirty="0">
              <a:latin typeface="Guttman Yad-Brush" panose="02010401010101010101" pitchFamily="2" charset="-79"/>
              <a:cs typeface="Guttman Yad-Brush" panose="02010401010101010101" pitchFamily="2" charset="-79"/>
            </a:endParaRPr>
          </a:p>
        </p:txBody>
      </p:sp>
      <p:sp>
        <p:nvSpPr>
          <p:cNvPr id="3" name="Content Placeholder 2"/>
          <p:cNvSpPr>
            <a:spLocks noGrp="1"/>
          </p:cNvSpPr>
          <p:nvPr>
            <p:ph idx="1"/>
          </p:nvPr>
        </p:nvSpPr>
        <p:spPr/>
        <p:txBody>
          <a:bodyPr/>
          <a:lstStyle/>
          <a:p>
            <a:r>
              <a:rPr lang="he-IL" dirty="0">
                <a:latin typeface="Guttman Yad-Brush" panose="02010401010101010101" pitchFamily="2" charset="-79"/>
                <a:cs typeface="Guttman Yad-Brush" panose="02010401010101010101" pitchFamily="2" charset="-79"/>
              </a:rPr>
              <a:t>בניגוד למראה הקעורה, המראה הקמורה היא מראה שהצד הקדמי שלה בולט. המראה הקמורה מפזרת את קרני האור ומגדילה את שדה הראיה של המתבונן במראה. במראה קמורה ישנה רק אפשרות אחת לשיקופה של דמות: הדמות תוצג בצורה ישרה ומוקטנת.</a:t>
            </a:r>
          </a:p>
        </p:txBody>
      </p:sp>
    </p:spTree>
    <p:extLst>
      <p:ext uri="{BB962C8B-B14F-4D97-AF65-F5344CB8AC3E}">
        <p14:creationId xmlns:p14="http://schemas.microsoft.com/office/powerpoint/2010/main" val="9417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latin typeface="Guttman Yad-Brush" panose="02010401010101010101" pitchFamily="2" charset="-79"/>
                <a:cs typeface="Guttman Yad-Brush" panose="02010401010101010101" pitchFamily="2" charset="-79"/>
              </a:rPr>
              <a:t>שימושים נוספים למראה</a:t>
            </a:r>
            <a:endParaRPr lang="he-IL" dirty="0">
              <a:latin typeface="Guttman Yad-Brush" panose="02010401010101010101" pitchFamily="2" charset="-79"/>
              <a:cs typeface="Guttman Yad-Brush" panose="02010401010101010101" pitchFamily="2" charset="-79"/>
            </a:endParaRPr>
          </a:p>
        </p:txBody>
      </p:sp>
      <p:sp>
        <p:nvSpPr>
          <p:cNvPr id="3" name="Content Placeholder 2"/>
          <p:cNvSpPr>
            <a:spLocks noGrp="1"/>
          </p:cNvSpPr>
          <p:nvPr>
            <p:ph idx="1"/>
          </p:nvPr>
        </p:nvSpPr>
        <p:spPr>
          <a:xfrm>
            <a:off x="838200" y="1825624"/>
            <a:ext cx="10515600" cy="5032375"/>
          </a:xfrm>
        </p:spPr>
        <p:txBody>
          <a:bodyPr>
            <a:normAutofit fontScale="77500" lnSpcReduction="20000"/>
          </a:bodyPr>
          <a:lstStyle/>
          <a:p>
            <a:r>
              <a:rPr lang="he-IL" dirty="0" smtClean="0">
                <a:latin typeface="Guttman Yad-Brush" panose="02010401010101010101" pitchFamily="2" charset="-79"/>
                <a:cs typeface="Guttman Yad-Brush" panose="02010401010101010101" pitchFamily="2" charset="-79"/>
              </a:rPr>
              <a:t>המראה היא כלי עבודה חשוב של מאפרים, ספרים ורופאי שיניים/שינניות.</a:t>
            </a:r>
          </a:p>
          <a:p>
            <a:r>
              <a:rPr lang="he-IL" dirty="0" smtClean="0">
                <a:latin typeface="Guttman Yad-Brush" panose="02010401010101010101" pitchFamily="2" charset="-79"/>
                <a:cs typeface="Guttman Yad-Brush" panose="02010401010101010101" pitchFamily="2" charset="-79"/>
              </a:rPr>
              <a:t>בטיחות בדרכים - מראות תשקיף המותקנות בצדי כלי רכב ובתוכן מגדילות את מרחב הראייה של הנהג כך שבאפשרותו לראות את המכוניות שמסביב ומאחור מבלי להסב את מבטו מהכביש שלפנים. מראות פנורמיות (קמורות) מוצבות לעתים בצמתים בהם שדה הראייה מוגבל (בעיקר בתוך ערים צפופות), כמו גם ביציאות מחניונים, במטרה להגדיל את שדה הראייה של העוברים בצומת (נהגים והולכי רגל) ובכך להקטין את הסיכוי לתאונה בצומת.</a:t>
            </a:r>
          </a:p>
          <a:p>
            <a:r>
              <a:rPr lang="he-IL" dirty="0" smtClean="0">
                <a:latin typeface="Guttman Yad-Brush" panose="02010401010101010101" pitchFamily="2" charset="-79"/>
                <a:cs typeface="Guttman Yad-Brush" panose="02010401010101010101" pitchFamily="2" charset="-79"/>
              </a:rPr>
              <a:t>במיקרוסקופ קיימת לרוב מראה שתפקידה לרכז את קרני האור והיא משמשת להארת הדגימה מלמטה.</a:t>
            </a:r>
          </a:p>
          <a:p>
            <a:r>
              <a:rPr lang="he-IL" dirty="0" smtClean="0">
                <a:latin typeface="Guttman Yad-Brush" panose="02010401010101010101" pitchFamily="2" charset="-79"/>
                <a:cs typeface="Guttman Yad-Brush" panose="02010401010101010101" pitchFamily="2" charset="-79"/>
              </a:rPr>
              <a:t>מראות מהוות מרכיב מרכזי בטלסקופ מחזיר אור, בפריסקופ </a:t>
            </a:r>
            <a:r>
              <a:rPr lang="he-IL" dirty="0" err="1" smtClean="0">
                <a:latin typeface="Guttman Yad-Brush" panose="02010401010101010101" pitchFamily="2" charset="-79"/>
                <a:cs typeface="Guttman Yad-Brush" panose="02010401010101010101" pitchFamily="2" charset="-79"/>
              </a:rPr>
              <a:t>ובקליידוסקופ</a:t>
            </a:r>
            <a:r>
              <a:rPr lang="he-IL" dirty="0" smtClean="0">
                <a:latin typeface="Guttman Yad-Brush" panose="02010401010101010101" pitchFamily="2" charset="-79"/>
                <a:cs typeface="Guttman Yad-Brush" panose="02010401010101010101" pitchFamily="2" charset="-79"/>
              </a:rPr>
              <a:t>.</a:t>
            </a:r>
          </a:p>
          <a:p>
            <a:r>
              <a:rPr lang="he-IL" dirty="0" smtClean="0">
                <a:latin typeface="Guttman Yad-Brush" panose="02010401010101010101" pitchFamily="2" charset="-79"/>
                <a:cs typeface="Guttman Yad-Brush" panose="02010401010101010101" pitchFamily="2" charset="-79"/>
              </a:rPr>
              <a:t>לעתים נעשה שימוש במראות לצורך שעשוע ב"מבוך מראות".</a:t>
            </a:r>
          </a:p>
          <a:p>
            <a:r>
              <a:rPr lang="he-IL" dirty="0" smtClean="0">
                <a:latin typeface="Guttman Yad-Brush" panose="02010401010101010101" pitchFamily="2" charset="-79"/>
                <a:cs typeface="Guttman Yad-Brush" panose="02010401010101010101" pitchFamily="2" charset="-79"/>
              </a:rPr>
              <a:t>איתות למרחקים.</a:t>
            </a:r>
          </a:p>
          <a:p>
            <a:r>
              <a:rPr lang="he-IL" dirty="0" smtClean="0">
                <a:latin typeface="Guttman Yad-Brush" panose="02010401010101010101" pitchFamily="2" charset="-79"/>
                <a:cs typeface="Guttman Yad-Brush" panose="02010401010101010101" pitchFamily="2" charset="-79"/>
              </a:rPr>
              <a:t>מראה מסתובבת בצורת מצולע משוכלל מהווה מרכיב מרכזי במדפסת לייזר.</a:t>
            </a:r>
          </a:p>
          <a:p>
            <a:r>
              <a:rPr lang="he-IL" dirty="0" smtClean="0">
                <a:latin typeface="Guttman Yad-Brush" panose="02010401010101010101" pitchFamily="2" charset="-79"/>
                <a:cs typeface="Guttman Yad-Brush" panose="02010401010101010101" pitchFamily="2" charset="-79"/>
              </a:rPr>
              <a:t>מראה קעורה לריכוז קרני השמש בתחנת כוח תרמו-סולארית.</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6624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82" y="2682440"/>
            <a:ext cx="10515600" cy="1325563"/>
          </a:xfrm>
        </p:spPr>
        <p:txBody>
          <a:bodyPr>
            <a:noAutofit/>
          </a:bodyPr>
          <a:lstStyle/>
          <a:p>
            <a:r>
              <a:rPr lang="he-IL" sz="16600" dirty="0" smtClean="0">
                <a:latin typeface="Guttman Yad-Brush" panose="02010401010101010101" pitchFamily="2" charset="-79"/>
                <a:cs typeface="Guttman Yad-Brush" panose="02010401010101010101" pitchFamily="2" charset="-79"/>
              </a:rPr>
              <a:t>מקווים שנהניתם!</a:t>
            </a:r>
            <a:r>
              <a:rPr lang="he-IL" sz="8000" dirty="0" smtClean="0">
                <a:latin typeface="Guttman Yad-Brush" panose="02010401010101010101" pitchFamily="2" charset="-79"/>
                <a:cs typeface="Guttman Yad-Brush" panose="02010401010101010101" pitchFamily="2" charset="-79"/>
                <a:sym typeface="Wingdings" panose="05000000000000000000" pitchFamily="2" charset="2"/>
              </a:rPr>
              <a:t></a:t>
            </a:r>
            <a:endParaRPr lang="he-IL" sz="8000"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17921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321</Words>
  <Application>Microsoft Office PowerPoint</Application>
  <PresentationFormat>מותאם אישית</PresentationFormat>
  <Paragraphs>23</Paragraphs>
  <Slides>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6</vt:i4>
      </vt:variant>
    </vt:vector>
  </HeadingPairs>
  <TitlesOfParts>
    <vt:vector size="7" baseType="lpstr">
      <vt:lpstr>Office Theme</vt:lpstr>
      <vt:lpstr>מראה קעורה וקמורה</vt:lpstr>
      <vt:lpstr>מראות קעורות וקמורות- מבוא</vt:lpstr>
      <vt:lpstr>המראה הקעורה</vt:lpstr>
      <vt:lpstr>המראה הקמורה</vt:lpstr>
      <vt:lpstr>שימושים נוספים למראה</vt:lpstr>
      <vt:lpstr>מקווים שנהניתם!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מראה קעורה וקמורה</dc:title>
  <dc:creator>עומר מרון</dc:creator>
  <cp:lastModifiedBy>user</cp:lastModifiedBy>
  <cp:revision>15</cp:revision>
  <dcterms:created xsi:type="dcterms:W3CDTF">2016-11-13T13:23:05Z</dcterms:created>
  <dcterms:modified xsi:type="dcterms:W3CDTF">2016-11-14T06:40:12Z</dcterms:modified>
</cp:coreProperties>
</file>